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76"/>
    <p:restoredTop sz="97075"/>
  </p:normalViewPr>
  <p:slideViewPr>
    <p:cSldViewPr snapToGrid="0">
      <p:cViewPr varScale="1">
        <p:scale>
          <a:sx n="55" d="100"/>
          <a:sy n="55" d="100"/>
        </p:scale>
        <p:origin x="285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42272-5EE6-6648-966D-75621F0E156A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A90F-3678-2D4C-9600-EAF421B50D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6664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42272-5EE6-6648-966D-75621F0E156A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A90F-3678-2D4C-9600-EAF421B50D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8691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42272-5EE6-6648-966D-75621F0E156A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A90F-3678-2D4C-9600-EAF421B50D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5129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5545653-E23F-9F46-B646-B2B8A32E37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795"/>
            <a:ext cx="7559675" cy="106943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085" y="8256759"/>
            <a:ext cx="6713991" cy="201892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618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42272-5EE6-6648-966D-75621F0E156A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A90F-3678-2D4C-9600-EAF421B50D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1388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42272-5EE6-6648-966D-75621F0E156A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A90F-3678-2D4C-9600-EAF421B50D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446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42272-5EE6-6648-966D-75621F0E156A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A90F-3678-2D4C-9600-EAF421B50D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0374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42272-5EE6-6648-966D-75621F0E156A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A90F-3678-2D4C-9600-EAF421B50D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4961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42272-5EE6-6648-966D-75621F0E156A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A90F-3678-2D4C-9600-EAF421B50D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8591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42272-5EE6-6648-966D-75621F0E156A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A90F-3678-2D4C-9600-EAF421B50D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504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42272-5EE6-6648-966D-75621F0E156A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8A90F-3678-2D4C-9600-EAF421B50D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856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  <a:latin typeface="BIZ UDPGothic" panose="020B0400000000000000" pitchFamily="34" charset="-128"/>
                <a:ea typeface="BIZ UDPGothic" panose="020B0400000000000000" pitchFamily="34" charset="-128"/>
              </a:defRPr>
            </a:lvl1pPr>
          </a:lstStyle>
          <a:p>
            <a:fld id="{2DC42272-5EE6-6648-966D-75621F0E156A}" type="datetimeFigureOut">
              <a:rPr kumimoji="1" lang="ja-JP" altLang="en-US" smtClean="0"/>
              <a:pPr/>
              <a:t>2026/8/22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  <a:latin typeface="BIZ UDPGothic" panose="020B0400000000000000" pitchFamily="34" charset="-128"/>
                <a:ea typeface="BIZ UDPGothic" panose="020B0400000000000000" pitchFamily="34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  <a:latin typeface="BIZ UDPGothic" panose="020B0400000000000000" pitchFamily="34" charset="-128"/>
                <a:ea typeface="BIZ UDPGothic" panose="020B0400000000000000" pitchFamily="34" charset="-128"/>
              </a:defRPr>
            </a:lvl1pPr>
          </a:lstStyle>
          <a:p>
            <a:fld id="{28C8A90F-3678-2D4C-9600-EAF421B50D8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4520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BIZ UDPGothic" panose="020B0400000000000000" pitchFamily="34" charset="-128"/>
          <a:ea typeface="BIZ UDPGothic" panose="020B0400000000000000" pitchFamily="34" charset="-128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BIZ UDPGothic" panose="020B0400000000000000" pitchFamily="34" charset="-128"/>
          <a:ea typeface="BIZ UDPGothic" panose="020B0400000000000000" pitchFamily="34" charset="-128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BIZ UDPGothic" panose="020B0400000000000000" pitchFamily="34" charset="-128"/>
          <a:ea typeface="BIZ UDPGothic" panose="020B0400000000000000" pitchFamily="34" charset="-128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BIZ UDPGothic" panose="020B0400000000000000" pitchFamily="34" charset="-128"/>
          <a:ea typeface="BIZ UDPGothic" panose="020B0400000000000000" pitchFamily="34" charset="-128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BIZ UDPGothic" panose="020B0400000000000000" pitchFamily="34" charset="-128"/>
          <a:ea typeface="BIZ UDPGothic" panose="020B0400000000000000" pitchFamily="34" charset="-128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BIZ UDPGothic" panose="020B0400000000000000" pitchFamily="34" charset="-128"/>
          <a:ea typeface="BIZ UDPGothic" panose="020B0400000000000000" pitchFamily="34" charset="-128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my.japan-sports.or.jp/logi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>
            <a:extLst>
              <a:ext uri="{FF2B5EF4-FFF2-40B4-BE49-F238E27FC236}">
                <a16:creationId xmlns:a16="http://schemas.microsoft.com/office/drawing/2014/main" id="{C736332E-EDD7-3141-E85D-7CCF528C3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085" y="8321749"/>
            <a:ext cx="6713991" cy="195393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kumimoji="1" lang="ja-JP" altLang="en-US" sz="900" dirty="0"/>
              <a:t>開催期日　　　２０２６年　１１月　２３日 （月・祝）　　</a:t>
            </a:r>
            <a:r>
              <a:rPr kumimoji="1" lang="en-US" altLang="ja-JP" sz="900" dirty="0"/>
              <a:t>8:45 </a:t>
            </a:r>
            <a:r>
              <a:rPr kumimoji="1" lang="ja-JP" altLang="en-US" sz="900" dirty="0"/>
              <a:t>～ </a:t>
            </a:r>
            <a:r>
              <a:rPr kumimoji="1" lang="en-US" altLang="ja-JP" sz="900" dirty="0"/>
              <a:t>18:15</a:t>
            </a:r>
          </a:p>
          <a:p>
            <a:pPr marL="0" indent="0">
              <a:buNone/>
            </a:pPr>
            <a:r>
              <a:rPr kumimoji="1" lang="ja-JP" altLang="en-US" sz="900" dirty="0"/>
              <a:t>開催場所　　　ヤンマーフィールド長居　（大阪府大阪市東住吉区長居公園</a:t>
            </a:r>
            <a:r>
              <a:rPr kumimoji="1" lang="en-US" altLang="ja-JP" sz="900" dirty="0"/>
              <a:t>1-1</a:t>
            </a:r>
            <a:r>
              <a:rPr kumimoji="1" lang="ja-JP" altLang="en-US" sz="900" dirty="0"/>
              <a:t>）</a:t>
            </a:r>
            <a:endParaRPr kumimoji="1" lang="en-US" altLang="ja-JP" sz="900" dirty="0"/>
          </a:p>
          <a:p>
            <a:pPr marL="0" indent="0">
              <a:buNone/>
            </a:pPr>
            <a:r>
              <a:rPr kumimoji="1" lang="ja-JP" altLang="en-US" sz="900" dirty="0"/>
              <a:t>申込方法　　　一次手続き ： 希望者は下記 ①～⑨ を大阪陸協・黒坂（</a:t>
            </a:r>
            <a:r>
              <a:rPr kumimoji="1" lang="en-US" altLang="ja-JP" sz="900" dirty="0" err="1"/>
              <a:t>chizukurosaka</a:t>
            </a:r>
            <a:r>
              <a:rPr kumimoji="1" lang="ja-JP" altLang="en-US" sz="900" dirty="0"/>
              <a:t>＠</a:t>
            </a:r>
            <a:r>
              <a:rPr kumimoji="1" lang="en-US" altLang="ja-JP" sz="900" dirty="0"/>
              <a:t>gmail.com</a:t>
            </a:r>
            <a:r>
              <a:rPr kumimoji="1" lang="ja-JP" altLang="en-US" sz="900" dirty="0"/>
              <a:t>）までメール送信してください。</a:t>
            </a:r>
            <a:r>
              <a:rPr kumimoji="1" lang="en-US" altLang="ja-JP" sz="900" dirty="0"/>
              <a:t>48</a:t>
            </a:r>
            <a:r>
              <a:rPr kumimoji="1" lang="ja-JP" altLang="en-US" sz="900" dirty="0"/>
              <a:t>時間以内にメール返信します。</a:t>
            </a:r>
          </a:p>
          <a:p>
            <a:pPr marL="0" indent="0">
              <a:buNone/>
            </a:pPr>
            <a:r>
              <a:rPr kumimoji="1" lang="ja-JP" altLang="en-US" sz="900" dirty="0"/>
              <a:t>　　　　　　　　　　　　　　　　　　① 氏名（ふりがな）　　② 生年月日　　③ 所属（学校名・チーム名）　　④ 専門種目　　⑤ 住所　　⑥ 携帯電話番号　　⑦ メールアドレス</a:t>
            </a:r>
          </a:p>
          <a:p>
            <a:pPr marL="0" indent="0">
              <a:buNone/>
            </a:pPr>
            <a:r>
              <a:rPr kumimoji="1" lang="ja-JP" altLang="en-US" sz="900" dirty="0"/>
              <a:t>　　　　　　　　　　　　　　　　　  ⑧ リファレンスブックの有無　　⑨ 新規</a:t>
            </a:r>
            <a:r>
              <a:rPr kumimoji="1" lang="en-US" altLang="ja-JP" sz="900" dirty="0"/>
              <a:t>or</a:t>
            </a:r>
            <a:r>
              <a:rPr kumimoji="1" lang="ja-JP" altLang="en-US" sz="900" dirty="0"/>
              <a:t>再研修者</a:t>
            </a:r>
            <a:r>
              <a:rPr kumimoji="1" lang="en-US" altLang="ja-JP" sz="900" dirty="0"/>
              <a:t>or</a:t>
            </a:r>
            <a:r>
              <a:rPr kumimoji="1" lang="ja-JP" altLang="en-US" sz="900" dirty="0"/>
              <a:t>復活登録者</a:t>
            </a:r>
          </a:p>
          <a:p>
            <a:pPr marL="0" indent="0">
              <a:buNone/>
            </a:pPr>
            <a:r>
              <a:rPr kumimoji="1" lang="ja-JP" altLang="en-US" sz="900" dirty="0"/>
              <a:t>　　　　　　　　　二次手続き ： 一次手続き後、メールで受講案内を行いますので、案内に従い、日本スポーツ協会</a:t>
            </a:r>
            <a:r>
              <a:rPr kumimoji="1" lang="en-US" altLang="ja-JP" sz="900" dirty="0"/>
              <a:t>(JSPO)</a:t>
            </a:r>
            <a:r>
              <a:rPr kumimoji="1" lang="ja-JP" altLang="en-US" sz="900" dirty="0"/>
              <a:t>の指導者マイページから申し込みを行ってください。</a:t>
            </a:r>
          </a:p>
          <a:p>
            <a:pPr marL="0" indent="0">
              <a:buNone/>
            </a:pPr>
            <a:r>
              <a:rPr kumimoji="1" lang="ja-JP" altLang="en-US" sz="900" dirty="0"/>
              <a:t>　　　　　　　　　　　　　　　　　　</a:t>
            </a:r>
            <a:r>
              <a:rPr kumimoji="1" lang="en-US" altLang="ja-JP" sz="900" dirty="0">
                <a:hlinkClick r:id="rId2"/>
              </a:rPr>
              <a:t>https://my.japan-sports.or.jp/login</a:t>
            </a:r>
            <a:endParaRPr kumimoji="1" lang="en-US" altLang="ja-JP" sz="900" dirty="0"/>
          </a:p>
          <a:p>
            <a:pPr marL="0" indent="0">
              <a:buNone/>
            </a:pPr>
            <a:r>
              <a:rPr kumimoji="1" lang="ja-JP" altLang="en-US" sz="900" dirty="0"/>
              <a:t>申込期日　　　一次手続き　〆切　：　</a:t>
            </a:r>
            <a:r>
              <a:rPr kumimoji="1" lang="en-US" altLang="ja-JP" sz="900" dirty="0"/>
              <a:t>2026</a:t>
            </a:r>
            <a:r>
              <a:rPr kumimoji="1" lang="ja-JP" altLang="en-US" sz="900" dirty="0"/>
              <a:t>年　 </a:t>
            </a:r>
            <a:r>
              <a:rPr kumimoji="1" lang="en-US" altLang="ja-JP" sz="900" dirty="0"/>
              <a:t>9</a:t>
            </a:r>
            <a:r>
              <a:rPr kumimoji="1" lang="ja-JP" altLang="en-US" sz="900" dirty="0"/>
              <a:t>月　</a:t>
            </a:r>
            <a:r>
              <a:rPr kumimoji="1" lang="en-US" altLang="ja-JP" sz="900" dirty="0"/>
              <a:t>23</a:t>
            </a:r>
            <a:r>
              <a:rPr kumimoji="1" lang="ja-JP" altLang="en-US" sz="900" dirty="0"/>
              <a:t>日（水）　</a:t>
            </a:r>
            <a:r>
              <a:rPr kumimoji="1" lang="en-US" altLang="ja-JP" sz="900" dirty="0"/>
              <a:t>17</a:t>
            </a:r>
            <a:r>
              <a:rPr kumimoji="1" lang="ja-JP" altLang="en-US" sz="900" dirty="0"/>
              <a:t>時</a:t>
            </a:r>
            <a:r>
              <a:rPr kumimoji="1" lang="en-US" altLang="ja-JP" sz="900" dirty="0"/>
              <a:t>00</a:t>
            </a:r>
            <a:r>
              <a:rPr kumimoji="1" lang="ja-JP" altLang="en-US" sz="900" dirty="0"/>
              <a:t>分</a:t>
            </a:r>
          </a:p>
          <a:p>
            <a:pPr marL="0" indent="0">
              <a:buNone/>
            </a:pPr>
            <a:r>
              <a:rPr kumimoji="1" lang="ja-JP" altLang="en-US" sz="900" dirty="0"/>
              <a:t>　　　　　　　　　二次手続き　〆切　：　</a:t>
            </a:r>
            <a:r>
              <a:rPr kumimoji="1" lang="en-US" altLang="ja-JP" sz="900" dirty="0"/>
              <a:t>2026</a:t>
            </a:r>
            <a:r>
              <a:rPr kumimoji="1" lang="ja-JP" altLang="en-US" sz="900" dirty="0"/>
              <a:t>年　 </a:t>
            </a:r>
            <a:r>
              <a:rPr kumimoji="1" lang="en-US" altLang="ja-JP" sz="900" dirty="0"/>
              <a:t>9</a:t>
            </a:r>
            <a:r>
              <a:rPr kumimoji="1" lang="ja-JP" altLang="en-US" sz="900" dirty="0"/>
              <a:t>月　</a:t>
            </a:r>
            <a:r>
              <a:rPr kumimoji="1" lang="en-US" altLang="ja-JP" sz="900" dirty="0"/>
              <a:t>30</a:t>
            </a:r>
            <a:r>
              <a:rPr kumimoji="1" lang="ja-JP" altLang="en-US" sz="900" dirty="0"/>
              <a:t>日（水）　</a:t>
            </a:r>
            <a:r>
              <a:rPr kumimoji="1" lang="en-US" altLang="ja-JP" sz="900" dirty="0"/>
              <a:t>17</a:t>
            </a:r>
            <a:r>
              <a:rPr kumimoji="1" lang="ja-JP" altLang="en-US" sz="900" dirty="0"/>
              <a:t>時</a:t>
            </a:r>
            <a:r>
              <a:rPr kumimoji="1" lang="en-US" altLang="ja-JP" sz="900" dirty="0"/>
              <a:t>00</a:t>
            </a:r>
            <a:r>
              <a:rPr kumimoji="1" lang="ja-JP" altLang="en-US" sz="900" dirty="0"/>
              <a:t>分</a:t>
            </a:r>
          </a:p>
          <a:p>
            <a:pPr marL="0" indent="0">
              <a:buNone/>
            </a:pPr>
            <a:r>
              <a:rPr kumimoji="1" lang="ja-JP" altLang="en-US" sz="900" dirty="0"/>
              <a:t>問合せ先　　　</a:t>
            </a:r>
            <a:r>
              <a:rPr kumimoji="1" lang="en-US" altLang="ja-JP" sz="900" dirty="0"/>
              <a:t>&lt;</a:t>
            </a:r>
            <a:r>
              <a:rPr kumimoji="1" lang="ja-JP" altLang="en-US" sz="900" dirty="0"/>
              <a:t>募集・申込・受講など講習会に関すること</a:t>
            </a:r>
            <a:r>
              <a:rPr kumimoji="1" lang="en-US" altLang="ja-JP" sz="900" dirty="0"/>
              <a:t>&gt;</a:t>
            </a:r>
            <a:r>
              <a:rPr kumimoji="1" lang="ja-JP" altLang="en-US" sz="900" dirty="0"/>
              <a:t>　　　公益財団法人大阪陸上競技協会　　担当：　黒坂 智瑞 </a:t>
            </a:r>
          </a:p>
          <a:p>
            <a:pPr marL="0" indent="0">
              <a:buNone/>
            </a:pPr>
            <a:r>
              <a:rPr kumimoji="1" lang="ja-JP" altLang="en-US" sz="900" dirty="0"/>
              <a:t>　　　　　　　　　　　　　　　　　　　　　　　　　　　　　　　　　　　　　　　　　　</a:t>
            </a:r>
            <a:r>
              <a:rPr kumimoji="1" lang="en-US" altLang="ja-JP" sz="900" dirty="0"/>
              <a:t>TEL:</a:t>
            </a:r>
            <a:r>
              <a:rPr kumimoji="1" lang="ja-JP" altLang="en-US" sz="900" dirty="0"/>
              <a:t>　</a:t>
            </a:r>
            <a:r>
              <a:rPr kumimoji="1" lang="en-US" altLang="ja-JP" sz="900" dirty="0"/>
              <a:t>080-9166-6230</a:t>
            </a:r>
            <a:r>
              <a:rPr kumimoji="1" lang="ja-JP" altLang="en-US" sz="900" dirty="0"/>
              <a:t>　　メール</a:t>
            </a:r>
            <a:r>
              <a:rPr kumimoji="1" lang="en-US" altLang="ja-JP" sz="900" dirty="0"/>
              <a:t>:</a:t>
            </a:r>
            <a:r>
              <a:rPr kumimoji="1" lang="ja-JP" altLang="en-US" sz="900" dirty="0"/>
              <a:t>　 </a:t>
            </a:r>
            <a:r>
              <a:rPr kumimoji="1" lang="en-US" altLang="ja-JP" sz="900" dirty="0" err="1"/>
              <a:t>chizukurosaka</a:t>
            </a:r>
            <a:r>
              <a:rPr kumimoji="1" lang="ja-JP" altLang="en-US" sz="900" dirty="0"/>
              <a:t>＠</a:t>
            </a:r>
            <a:r>
              <a:rPr kumimoji="1" lang="en-US" altLang="ja-JP" sz="900" dirty="0"/>
              <a:t>gmail.com</a:t>
            </a:r>
          </a:p>
          <a:p>
            <a:pPr marL="0" indent="0">
              <a:buNone/>
            </a:pPr>
            <a:endParaRPr kumimoji="1" lang="ja-JP" altLang="en-US" sz="900" dirty="0"/>
          </a:p>
          <a:p>
            <a:pPr marL="0" indent="0">
              <a:buNone/>
            </a:pPr>
            <a:endParaRPr kumimoji="1"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718669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71</TotalTime>
  <Words>222</Words>
  <Application>Microsoft Office PowerPoint</Application>
  <PresentationFormat>ユーザー設定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BIZ UDPGothic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飯野 岳</dc:creator>
  <cp:lastModifiedBy>石橋 靖敬</cp:lastModifiedBy>
  <cp:revision>8</cp:revision>
  <dcterms:created xsi:type="dcterms:W3CDTF">2024-04-16T02:35:01Z</dcterms:created>
  <dcterms:modified xsi:type="dcterms:W3CDTF">2026-08-22T01:45:40Z</dcterms:modified>
</cp:coreProperties>
</file>